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</p:sldMasterIdLst>
  <p:sldIdLst>
    <p:sldId id="256" r:id="rId8"/>
    <p:sldId id="257" r:id="rId9"/>
    <p:sldId id="258" r:id="rId10"/>
    <p:sldId id="259" r:id="rId11"/>
    <p:sldId id="260" r:id="rId12"/>
    <p:sldId id="261" r:id="rId13"/>
    <p:sldId id="263" r:id="rId14"/>
    <p:sldId id="26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4660"/>
  </p:normalViewPr>
  <p:slideViewPr>
    <p:cSldViewPr>
      <p:cViewPr>
        <p:scale>
          <a:sx n="76" d="100"/>
          <a:sy n="76" d="100"/>
        </p:scale>
        <p:origin x="-1242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N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NZ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NZ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FE6F7-BA68-451D-993F-4E52007194CB}" type="datetimeFigureOut">
              <a:rPr lang="en-NZ" smtClean="0"/>
              <a:t>5/12/2014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F8C37-031B-49B6-BEB2-B1BBFB357A5F}" type="slidenum">
              <a:rPr lang="en-NZ" smtClean="0"/>
              <a:t>‹#›</a:t>
            </a:fld>
            <a:endParaRPr lang="en-NZ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200691"/>
            <a:ext cx="4387878" cy="2653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3583355" cy="3583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354" y="17328"/>
            <a:ext cx="5551807" cy="370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NZ" sz="9600" b="1" cap="none" dirty="0" smtClean="0">
                <a:ln/>
                <a:solidFill>
                  <a:schemeClr val="accent3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AR BONNIE" panose="02000000000000000000" pitchFamily="2" charset="0"/>
              </a:rPr>
              <a:t>Parkour</a:t>
            </a:r>
            <a:endParaRPr lang="en-NZ" sz="9600" b="1" cap="none" dirty="0">
              <a:ln/>
              <a:solidFill>
                <a:schemeClr val="accent3"/>
              </a:solidFill>
              <a:effectLst>
                <a:reflection blurRad="6350" stA="60000" endA="900" endPos="60000" dist="29997" dir="5400000" sy="-100000" algn="bl" rotWithShape="0"/>
              </a:effectLst>
              <a:latin typeface="AR BONNIE" panose="02000000000000000000" pitchFamily="2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932" y="3698727"/>
            <a:ext cx="4741068" cy="315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139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1048"/>
            <a:ext cx="4524003" cy="3016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5795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203" y="26064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en-NZ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  <a:latin typeface="AR BONNIE" panose="02000000000000000000" pitchFamily="2" charset="0"/>
              </a:rPr>
              <a:t>Who’s my favourite free runner?</a:t>
            </a:r>
            <a:endParaRPr lang="en-NZ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6350" stA="60000" endA="900" endPos="60000" dist="29997" dir="5400000" sy="-100000" algn="bl" rotWithShape="0"/>
              </a:effectLst>
              <a:latin typeface="AR BONNIE" panose="020000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1412776"/>
            <a:ext cx="7272808" cy="178510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NZ" sz="2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 CHRISTY" panose="02000000000000000000" pitchFamily="2" charset="0"/>
              </a:rPr>
              <a:t>My favourite free runner is Levi </a:t>
            </a:r>
            <a:r>
              <a:rPr lang="en-NZ" sz="2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 CHRISTY" panose="02000000000000000000" pitchFamily="2" charset="0"/>
              </a:rPr>
              <a:t>Meeuwenberg</a:t>
            </a:r>
            <a:r>
              <a:rPr lang="en-NZ" sz="2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 CHRISTY" panose="02000000000000000000" pitchFamily="2" charset="0"/>
              </a:rPr>
              <a:t>. He’s the best free runner in my opinion. He’s a great person he can do side flips, front flips, back flips and 360 flips. Some of you(Ben) may know that Levi </a:t>
            </a:r>
            <a:r>
              <a:rPr lang="en-NZ" sz="2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 CHRISTY" panose="02000000000000000000" pitchFamily="2" charset="0"/>
              </a:rPr>
              <a:t>Meeuwenberg</a:t>
            </a:r>
            <a:r>
              <a:rPr lang="en-NZ" sz="2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 CHRISTY" panose="02000000000000000000" pitchFamily="2" charset="0"/>
              </a:rPr>
              <a:t> competed in American Ninja Warrior</a:t>
            </a:r>
            <a:r>
              <a:rPr lang="en-NZ" sz="2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 CHRISTY" panose="02000000000000000000" pitchFamily="2" charset="0"/>
              </a:rPr>
              <a:t>.</a:t>
            </a:r>
            <a:endParaRPr lang="en-NZ" sz="2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 CHRISTY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87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646" y="34290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3482"/>
            <a:ext cx="2960682" cy="5454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NZ" sz="5400" b="1" dirty="0" smtClean="0">
                <a:ln/>
                <a:solidFill>
                  <a:schemeClr val="accent3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AR BONNIE" panose="02000000000000000000" pitchFamily="2" charset="0"/>
              </a:rPr>
              <a:t>Who is Levi </a:t>
            </a:r>
            <a:r>
              <a:rPr lang="en-NZ" sz="5400" b="1" dirty="0" err="1" smtClean="0">
                <a:ln/>
                <a:solidFill>
                  <a:schemeClr val="accent3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AR BONNIE" panose="02000000000000000000" pitchFamily="2" charset="0"/>
              </a:rPr>
              <a:t>Meeuwenberg</a:t>
            </a:r>
            <a:r>
              <a:rPr lang="en-NZ" sz="5400" b="1" dirty="0">
                <a:ln/>
                <a:solidFill>
                  <a:schemeClr val="accent3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AR BONNIE" panose="02000000000000000000" pitchFamily="2" charset="0"/>
              </a:rPr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323652"/>
            <a:ext cx="8208912" cy="4201692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NZ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CHRISTY" panose="02000000000000000000" pitchFamily="2" charset="0"/>
              </a:rPr>
              <a:t>Levi </a:t>
            </a:r>
            <a:r>
              <a:rPr lang="en-NZ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CHRISTY" panose="02000000000000000000" pitchFamily="2" charset="0"/>
              </a:rPr>
              <a:t>Meeuwenberg</a:t>
            </a:r>
            <a:r>
              <a:rPr lang="en-NZ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CHRISTY" panose="02000000000000000000" pitchFamily="2" charset="0"/>
              </a:rPr>
              <a:t> is the best </a:t>
            </a:r>
            <a:r>
              <a:rPr lang="en-NZ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CHRISTY" panose="02000000000000000000" pitchFamily="2" charset="0"/>
              </a:rPr>
              <a:t>Parkourest</a:t>
            </a:r>
            <a:r>
              <a:rPr lang="en-NZ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CHRISTY" panose="02000000000000000000" pitchFamily="2" charset="0"/>
              </a:rPr>
              <a:t> </a:t>
            </a:r>
            <a:r>
              <a:rPr lang="en-NZ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CHRISTY" panose="02000000000000000000" pitchFamily="2" charset="0"/>
              </a:rPr>
              <a:t>in history </a:t>
            </a:r>
          </a:p>
          <a:p>
            <a:pPr marL="68580" indent="0">
              <a:buNone/>
            </a:pPr>
            <a:r>
              <a:rPr lang="en-NZ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CHRISTY" panose="02000000000000000000" pitchFamily="2" charset="0"/>
              </a:rPr>
              <a:t>Born	-July 8, 1986 (age 28)</a:t>
            </a:r>
          </a:p>
          <a:p>
            <a:r>
              <a:rPr lang="en-NZ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CHRISTY" panose="02000000000000000000" pitchFamily="2" charset="0"/>
              </a:rPr>
              <a:t>Home, Ann </a:t>
            </a:r>
            <a:r>
              <a:rPr lang="en-NZ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CHRISTY" panose="02000000000000000000" pitchFamily="2" charset="0"/>
              </a:rPr>
              <a:t>Arbor</a:t>
            </a:r>
            <a:r>
              <a:rPr lang="en-NZ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CHRISTY" panose="02000000000000000000" pitchFamily="2" charset="0"/>
              </a:rPr>
              <a:t>, Michigan, USA</a:t>
            </a:r>
          </a:p>
          <a:p>
            <a:r>
              <a:rPr lang="en-NZ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CHRISTY" panose="02000000000000000000" pitchFamily="2" charset="0"/>
              </a:rPr>
              <a:t>Job,	Professional FREE RUNNER</a:t>
            </a:r>
          </a:p>
          <a:p>
            <a:r>
              <a:rPr lang="en-NZ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CHRISTY" panose="02000000000000000000" pitchFamily="2" charset="0"/>
              </a:rPr>
              <a:t>Nick names-Mr. America, America #1 and America's Legend</a:t>
            </a:r>
          </a:p>
          <a:p>
            <a:pPr marL="68580" indent="0">
              <a:buNone/>
            </a:pPr>
            <a:endParaRPr lang="en-NZ" sz="2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 CHRISTY" panose="02000000000000000000" pitchFamily="2" charset="0"/>
            </a:endParaRPr>
          </a:p>
          <a:p>
            <a:pPr marL="68580" indent="0">
              <a:buNone/>
            </a:pPr>
            <a:r>
              <a:rPr lang="en-NZ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CHRISTY" panose="02000000000000000000" pitchFamily="2" charset="0"/>
              </a:rPr>
              <a:t> </a:t>
            </a:r>
            <a:endParaRPr lang="en-NZ" sz="2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 CHRISTY" panose="02000000000000000000" pitchFamily="2" charset="0"/>
            </a:endParaRPr>
          </a:p>
          <a:p>
            <a:pPr marL="68580" indent="0">
              <a:buNone/>
            </a:pPr>
            <a:endParaRPr lang="en-NZ" sz="2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 CHRISTY" panose="02000000000000000000" pitchFamily="2" charset="0"/>
            </a:endParaRPr>
          </a:p>
          <a:p>
            <a:endParaRPr lang="en-NZ" dirty="0">
              <a:latin typeface="AR CHRISTY" panose="02000000000000000000" pitchFamily="2" charset="0"/>
            </a:endParaRPr>
          </a:p>
          <a:p>
            <a:endParaRPr lang="en-NZ" dirty="0">
              <a:latin typeface="AR CHRISTY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18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NZ" sz="54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AR BONNIE" panose="02000000000000000000" pitchFamily="2" charset="0"/>
              </a:rPr>
              <a:t>What is Parkour?</a:t>
            </a:r>
            <a:endParaRPr lang="en-NZ" sz="5400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AR BONNIE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NZ" sz="2200" b="1" dirty="0" smtClean="0">
                <a:ln/>
                <a:solidFill>
                  <a:schemeClr val="accent3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 CHRISTY" panose="02000000000000000000" pitchFamily="2" charset="0"/>
              </a:rPr>
              <a:t>Parkour is an </a:t>
            </a:r>
            <a:r>
              <a:rPr lang="en-NZ" sz="2200" b="1" dirty="0">
                <a:ln/>
                <a:solidFill>
                  <a:schemeClr val="accent3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 CHRISTY" panose="02000000000000000000" pitchFamily="2" charset="0"/>
              </a:rPr>
              <a:t>activity or sport of moving rapidly through an area, typically in an urban </a:t>
            </a:r>
            <a:r>
              <a:rPr lang="en-NZ" sz="2200" b="1" dirty="0" smtClean="0">
                <a:ln/>
                <a:solidFill>
                  <a:schemeClr val="accent3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 CHRISTY" panose="02000000000000000000" pitchFamily="2" charset="0"/>
              </a:rPr>
              <a:t>environment, </a:t>
            </a:r>
            <a:r>
              <a:rPr lang="en-NZ" sz="2200" b="1" dirty="0">
                <a:ln/>
                <a:solidFill>
                  <a:schemeClr val="accent3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 CHRISTY" panose="02000000000000000000" pitchFamily="2" charset="0"/>
              </a:rPr>
              <a:t>jumping, and </a:t>
            </a:r>
            <a:r>
              <a:rPr lang="en-NZ" sz="2200" b="1" dirty="0" err="1" smtClean="0">
                <a:ln/>
                <a:solidFill>
                  <a:schemeClr val="accent3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 CHRISTY" panose="02000000000000000000" pitchFamily="2" charset="0"/>
              </a:rPr>
              <a:t>climbing.Parkour</a:t>
            </a:r>
            <a:r>
              <a:rPr lang="en-NZ" sz="2200" b="1" dirty="0" smtClean="0">
                <a:ln/>
                <a:solidFill>
                  <a:schemeClr val="accent3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 CHRISTY" panose="02000000000000000000" pitchFamily="2" charset="0"/>
              </a:rPr>
              <a:t> is pretty much taking risk</a:t>
            </a:r>
            <a:endParaRPr lang="en-NZ" sz="2200" b="1" dirty="0">
              <a:ln/>
              <a:solidFill>
                <a:schemeClr val="accent3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AR CHRISTY" panose="02000000000000000000" pitchFamily="2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424590"/>
            <a:ext cx="3563888" cy="3433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24591"/>
            <a:ext cx="5492485" cy="3433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641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760" y="2420888"/>
            <a:ext cx="3803239" cy="443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sz="54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60000" endA="900" endPos="60000" dist="29997" dir="5400000" sy="-100000" algn="bl" rotWithShape="0"/>
                </a:effectLst>
                <a:latin typeface="AR BONNIE" panose="02000000000000000000" pitchFamily="2" charset="0"/>
              </a:rPr>
              <a:t>Is parkour good for you?</a:t>
            </a:r>
            <a:endParaRPr lang="en-NZ" sz="5400" b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60000" endA="900" endPos="60000" dist="29997" dir="5400000" sy="-100000" algn="bl" rotWithShape="0"/>
              </a:effectLst>
              <a:latin typeface="AR BONNIE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parkour is really good for your body </a:t>
            </a:r>
            <a:r>
              <a:rPr lang="en-NZ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because  </a:t>
            </a:r>
            <a:r>
              <a:rPr lang="en-NZ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it teaches you self discipline body coordination as well as strength and </a:t>
            </a:r>
            <a:r>
              <a:rPr lang="en-NZ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health .your </a:t>
            </a:r>
            <a:r>
              <a:rPr lang="en-NZ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teacher is right if you </a:t>
            </a:r>
            <a:r>
              <a:rPr lang="en-NZ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don’t </a:t>
            </a:r>
            <a:r>
              <a:rPr lang="en-NZ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know how too </a:t>
            </a:r>
            <a:r>
              <a:rPr lang="en-NZ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land. That’s </a:t>
            </a:r>
            <a:r>
              <a:rPr lang="en-NZ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why </a:t>
            </a:r>
            <a:r>
              <a:rPr lang="en-NZ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there’s </a:t>
            </a:r>
            <a:r>
              <a:rPr lang="en-NZ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something called the </a:t>
            </a:r>
            <a:r>
              <a:rPr lang="en-NZ" sz="22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pk</a:t>
            </a:r>
            <a:r>
              <a:rPr lang="en-NZ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 </a:t>
            </a:r>
            <a:r>
              <a:rPr lang="en-NZ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roll. it will  </a:t>
            </a:r>
            <a:r>
              <a:rPr lang="en-NZ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literally save your joints and </a:t>
            </a:r>
            <a:r>
              <a:rPr lang="en-NZ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knees. check </a:t>
            </a:r>
            <a:r>
              <a:rPr lang="en-NZ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out </a:t>
            </a:r>
            <a:r>
              <a:rPr lang="en-NZ" sz="22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youtube</a:t>
            </a:r>
            <a:r>
              <a:rPr lang="en-NZ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 </a:t>
            </a:r>
            <a:r>
              <a:rPr lang="en-NZ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tutorials. </a:t>
            </a:r>
            <a:endParaRPr lang="en-NZ" sz="2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AR CHRISTY" panose="02000000000000000000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-13710" y="3861049"/>
            <a:ext cx="5325783" cy="30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626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NZ" sz="54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 BONNIE" panose="02000000000000000000" pitchFamily="2" charset="0"/>
              </a:rPr>
              <a:t>What tricks can you do in Parkour?</a:t>
            </a:r>
            <a:endParaRPr lang="en-NZ" sz="5400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 BONNIE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>
            <a:normAutofit/>
          </a:bodyPr>
          <a:lstStyle/>
          <a:p>
            <a:r>
              <a:rPr lang="en-NZ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There are a lot of tricks but I will just name some like the </a:t>
            </a:r>
            <a:r>
              <a:rPr lang="en-NZ" sz="2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Pk</a:t>
            </a:r>
            <a:r>
              <a:rPr lang="en-NZ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 CHRISTY" panose="02000000000000000000" pitchFamily="2" charset="0"/>
              </a:rPr>
              <a:t> roll, 360 flip, dash vault, dive roll, side flip, backflip, wall flip and 280 dive roll.</a:t>
            </a:r>
            <a:endParaRPr lang="en-NZ" sz="2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AR CHRISTY" panose="02000000000000000000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4988"/>
            <a:ext cx="5472608" cy="3643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606" y="2924944"/>
            <a:ext cx="3854394" cy="3933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270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1047"/>
            <a:ext cx="4830099" cy="276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434580"/>
            <a:ext cx="4211960" cy="421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016" y="1916832"/>
            <a:ext cx="7125113" cy="924475"/>
          </a:xfrm>
        </p:spPr>
        <p:txBody>
          <a:bodyPr/>
          <a:lstStyle/>
          <a:p>
            <a:r>
              <a:rPr lang="en-NZ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BONNIE" panose="02000000000000000000" pitchFamily="2" charset="0"/>
              </a:rPr>
              <a:t>What can Keep your ankles and knees from getting damaged when you jump down from things</a:t>
            </a:r>
            <a:endParaRPr lang="en-NZ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 BONNIE" panose="020000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4869160"/>
            <a:ext cx="66967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 CHRISTY" panose="02000000000000000000" pitchFamily="2" charset="0"/>
              </a:rPr>
              <a:t>The </a:t>
            </a:r>
            <a:r>
              <a:rPr lang="en-NZ" sz="22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 CHRISTY" panose="02000000000000000000" pitchFamily="2" charset="0"/>
              </a:rPr>
              <a:t>Pk</a:t>
            </a:r>
            <a:r>
              <a:rPr lang="en-NZ" sz="2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 CHRISTY" panose="02000000000000000000" pitchFamily="2" charset="0"/>
              </a:rPr>
              <a:t> roll can save you from getting hurt. Here’s a video that will help you understand.</a:t>
            </a:r>
            <a:endParaRPr lang="en-NZ" sz="2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 CHRISTY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9230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-7526"/>
            <a:ext cx="4457700" cy="6905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254193"/>
            <a:ext cx="7125113" cy="924475"/>
          </a:xfrm>
        </p:spPr>
        <p:txBody>
          <a:bodyPr/>
          <a:lstStyle/>
          <a:p>
            <a:r>
              <a:rPr lang="en-NZ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 BONNIE" panose="02000000000000000000" pitchFamily="2" charset="0"/>
              </a:rPr>
              <a:t>Thank you for watching my parkour </a:t>
            </a:r>
            <a:r>
              <a:rPr lang="en-NZ" sz="5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 BONNIE" panose="02000000000000000000" pitchFamily="2" charset="0"/>
              </a:rPr>
              <a:t>presentaion</a:t>
            </a:r>
            <a:r>
              <a:rPr lang="en-NZ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 BONNIE" panose="02000000000000000000" pitchFamily="2" charset="0"/>
              </a:rPr>
              <a:t> and maybe you might want to be a </a:t>
            </a:r>
            <a:r>
              <a:rPr lang="en-NZ" sz="5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 BONNIE" panose="02000000000000000000" pitchFamily="2" charset="0"/>
              </a:rPr>
              <a:t>parkourest</a:t>
            </a:r>
            <a:endParaRPr lang="en-NZ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 BONNIE" panose="02000000000000000000" pitchFamily="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6125"/>
            <a:ext cx="4381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48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230</TotalTime>
  <Words>264</Words>
  <Application>Microsoft Office PowerPoint</Application>
  <PresentationFormat>On-screen Show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Angles</vt:lpstr>
      <vt:lpstr>Waveform</vt:lpstr>
      <vt:lpstr>Austin</vt:lpstr>
      <vt:lpstr>Opulent</vt:lpstr>
      <vt:lpstr>Apex</vt:lpstr>
      <vt:lpstr>Thatch</vt:lpstr>
      <vt:lpstr>Summer</vt:lpstr>
      <vt:lpstr>Parkour</vt:lpstr>
      <vt:lpstr>Who’s my favourite free runner?</vt:lpstr>
      <vt:lpstr>Who is Levi Meeuwenberg?</vt:lpstr>
      <vt:lpstr>What is Parkour?</vt:lpstr>
      <vt:lpstr>Is parkour good for you?</vt:lpstr>
      <vt:lpstr>What tricks can you do in Parkour?</vt:lpstr>
      <vt:lpstr>What can Keep your ankles and knees from getting damaged when you jump down from things</vt:lpstr>
      <vt:lpstr>Thank you for watching my parkour presentaion and maybe you might want to be a parkourest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6d05</cp:lastModifiedBy>
  <cp:revision>33</cp:revision>
  <dcterms:created xsi:type="dcterms:W3CDTF">2014-12-02T06:20:03Z</dcterms:created>
  <dcterms:modified xsi:type="dcterms:W3CDTF">2014-12-04T21:28:40Z</dcterms:modified>
</cp:coreProperties>
</file>